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oboto Slab"/>
      <p:regular r:id="rId29"/>
      <p:bold r:id="rId30"/>
    </p:embeddedFont>
    <p:embeddedFont>
      <p:font typeface="Robo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Slab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font" Target="fonts/RobotoSlab-bold.fntdata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757fcae2f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757fcae2f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757fcae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757fcae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757fcae2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757fcae2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757fcae2f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757fcae2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757fcae2f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757fcae2f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757fcae2f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757fcae2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757fcae2f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757fcae2f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757fcae2f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757fcae2f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757fcae2f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757fcae2f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757fcae2f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757fcae2f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757fcae2f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757fcae2f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757fcae2f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757fcae2f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9fc9cae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9fc9cae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9fc9caed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9fc9caed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9fc9caed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9fc9caed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757fcae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757fcae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757fcae2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757fcae2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757fcae2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757fcae2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757fcae2f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757fcae2f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757fcae2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757fcae2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57fcae2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757fcae2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757fcae2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757fcae2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Aeronautical Decision Making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Gerald A Smith, DMD, CFIG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NESA Spring Safety Meeting 5/11/2019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 Making Model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422" y="1552500"/>
            <a:ext cx="3715350" cy="343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Obstacles to Decision Making	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Ignorance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Urgency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Unstructured Process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Hazardous Attitudes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Hazardous Attitudes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Anti-Authority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Impulsivity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Invulnerability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Macho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Resignation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Warning Signs of Poor Decision Making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based on luck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Close calls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Scare yourself or others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Insufficient </a:t>
            </a:r>
            <a:r>
              <a:rPr lang="en"/>
              <a:t>Planning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Improving </a:t>
            </a:r>
            <a:r>
              <a:rPr lang="en"/>
              <a:t>Decision</a:t>
            </a:r>
            <a:r>
              <a:rPr lang="en"/>
              <a:t> Making</a:t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Gain Knowledge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 a systematic approach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Plan Ahead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Reinforce good decisions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Discipline</a:t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550" y="1582825"/>
            <a:ext cx="3862200" cy="295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Self-Discipline: Obstacles</a:t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 pressure (overt and covert)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Goal Fixation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Complacency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Self-Discipline: Improving</a:t>
            </a:r>
            <a:endParaRPr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Revise Limits in the Air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Be flexible but don’t rationalize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Avoid </a:t>
            </a:r>
            <a:r>
              <a:rPr lang="en"/>
              <a:t>Complacency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Limit Considerations</a:t>
            </a:r>
            <a:endParaRPr/>
          </a:p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Maximum wind, gusts and cross wind for takeoff: __________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Minimum altitude for 180 </a:t>
            </a:r>
            <a:r>
              <a:rPr lang="en"/>
              <a:t>turn back: ___________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Lowest </a:t>
            </a:r>
            <a:r>
              <a:rPr lang="en"/>
              <a:t>thermalling</a:t>
            </a:r>
            <a:r>
              <a:rPr lang="en"/>
              <a:t> height  above the ground: __________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Sleep before flight: ___________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Alcohol before flight: __________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Limit Considerations</a:t>
            </a:r>
            <a:endParaRPr/>
          </a:p>
        </p:txBody>
      </p:sp>
      <p:sp>
        <p:nvSpPr>
          <p:cNvPr id="177" name="Google Shape;177;p3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with an </a:t>
            </a:r>
            <a:r>
              <a:rPr lang="en"/>
              <a:t>instructor</a:t>
            </a:r>
            <a:r>
              <a:rPr lang="en"/>
              <a:t> if haven’t flown within: _______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Minimum planned altitude over airport: ________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Safety factor for glide ratio calculations: ____________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 airport within gliding distance: ___________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Others? _________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750" y="190225"/>
            <a:ext cx="6026751" cy="483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83" name="Google Shape;183;p3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Elements of Aeronautical </a:t>
            </a:r>
            <a:r>
              <a:rPr lang="en"/>
              <a:t>Decision</a:t>
            </a:r>
            <a:r>
              <a:rPr lang="en"/>
              <a:t> Making: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Situational Awareness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Decision Making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Personal </a:t>
            </a:r>
            <a:r>
              <a:rPr lang="en"/>
              <a:t>Discipline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89" name="Google Shape;189;p3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Consciously use rational values for aviation decisions: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Data driven analysis, analytic thought, safety in mind, what is the right thing to do… this is done on the ground before flying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Avoid Emotional values for aviation decisions; especially while Airborne: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95" name="Google Shape;195;p3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and write down your Personal Limits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Stick to them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Revise when appropriate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01" name="Google Shape;201;p3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Fly!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</a:t>
            </a:r>
            <a:endParaRPr/>
          </a:p>
        </p:txBody>
      </p:sp>
      <p:pic>
        <p:nvPicPr>
          <p:cNvPr id="202" name="Google Shape;2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838" y="1707625"/>
            <a:ext cx="6542325" cy="33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FAA Definition: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systematic approach to the mental process used by pilots to consistently determine the best course of action in response to a given set of circumstances.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Key Pieces to the Puzzle:	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Situational Awareness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Decision Making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Self-Discipline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Situational Awareness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325" y="1144125"/>
            <a:ext cx="6182776" cy="412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Situational Awareness: Obstacles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Ignorance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Fixation/Distraction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Overload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Fatigue/Stress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Complacency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Loss of </a:t>
            </a:r>
            <a:r>
              <a:rPr lang="en"/>
              <a:t>Situational Awareness: Warning Signs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Confusion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Getting behind the glider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Close Calls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Improving </a:t>
            </a:r>
            <a:r>
              <a:rPr lang="en"/>
              <a:t>Situational Awareness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Pre-plan: decrease workload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Proficiency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Continue Learning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Prioritize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Fly within your limits (Personal Minimums)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87900" y="458025"/>
            <a:ext cx="8368200" cy="84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</a:t>
            </a:r>
            <a:r>
              <a:rPr lang="en"/>
              <a:t> Making Risk vs Reward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88" y="1366225"/>
            <a:ext cx="8734425" cy="37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