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7" r:id="rId2"/>
    <p:sldId id="266" r:id="rId3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2" y="4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9689CF97-685D-44C1-9E23-DA240E1B67EB}" type="datetimeFigureOut">
              <a:rPr lang="en-US" smtClean="0"/>
              <a:t>5/3/2019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C7762146-BF20-4DDB-8358-FF8ECD41C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302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762146-BF20-4DDB-8358-FF8ECD41C6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73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5/3/2019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5/3/2019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5/3/2019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5/3/2019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01" t="5584" r="17801" b="7155"/>
          <a:stretch/>
        </p:blipFill>
        <p:spPr>
          <a:xfrm>
            <a:off x="7696200" y="228600"/>
            <a:ext cx="1274674" cy="1295400"/>
          </a:xfrm>
          <a:prstGeom prst="ellipse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5/3/2019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5/3/2019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5/3/2019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5/3/2019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5/3/2019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5/3/2019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5/3/2019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00EDD1-3886-4A0C-B608-66967D2FAB62}" type="datetimeFigureOut">
              <a:rPr lang="en-US" smtClean="0"/>
              <a:t>5/3/2019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NESA Spring Safety Seminar 2019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Saturday 5/11/2019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01" t="5584" r="17801" b="7155"/>
          <a:stretch/>
        </p:blipFill>
        <p:spPr>
          <a:xfrm>
            <a:off x="7696201" y="235530"/>
            <a:ext cx="1274675" cy="12954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962135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Seminar Agenda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458200" cy="4389120"/>
          </a:xfrm>
        </p:spPr>
        <p:txBody>
          <a:bodyPr/>
          <a:lstStyle/>
          <a:p>
            <a:r>
              <a:rPr lang="en-US" dirty="0"/>
              <a:t>Spring Currency &amp; Proficiency: check rides (Alasdair)</a:t>
            </a:r>
          </a:p>
          <a:p>
            <a:r>
              <a:rPr lang="en-US" b="1" i="1" dirty="0"/>
              <a:t>ADM &amp; Personal Minimums (Jerry)</a:t>
            </a:r>
          </a:p>
          <a:p>
            <a:r>
              <a:rPr lang="en-US" dirty="0"/>
              <a:t>“This is serious” (Alasdair)</a:t>
            </a:r>
          </a:p>
          <a:p>
            <a:r>
              <a:rPr lang="en-US" b="1" i="1" dirty="0"/>
              <a:t>Wings Program –  Overview (Jerry) </a:t>
            </a:r>
          </a:p>
          <a:p>
            <a:r>
              <a:rPr lang="en-US" b="1" i="1" dirty="0"/>
              <a:t>Off-field Landings (Brian)</a:t>
            </a:r>
          </a:p>
          <a:p>
            <a:r>
              <a:rPr lang="en-US" dirty="0"/>
              <a:t>Safe Launch &amp; Wing Running (Alasdair)</a:t>
            </a:r>
            <a:endParaRPr lang="en-US" b="1" i="1" dirty="0"/>
          </a:p>
          <a:p>
            <a:r>
              <a:rPr lang="en-US" b="1" i="1" dirty="0"/>
              <a:t>Weight and Balance reminder 2-33 (Mark)</a:t>
            </a:r>
          </a:p>
          <a:p>
            <a:r>
              <a:rPr lang="en-US" dirty="0"/>
              <a:t>Open Forum;</a:t>
            </a:r>
          </a:p>
        </p:txBody>
      </p:sp>
    </p:spTree>
    <p:extLst>
      <p:ext uri="{BB962C8B-B14F-4D97-AF65-F5344CB8AC3E}">
        <p14:creationId xmlns:p14="http://schemas.microsoft.com/office/powerpoint/2010/main" val="41934591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349</TotalTime>
  <Words>67</Words>
  <Application>Microsoft Office PowerPoint</Application>
  <PresentationFormat>On-screen Show 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Constantia</vt:lpstr>
      <vt:lpstr>Wingdings 2</vt:lpstr>
      <vt:lpstr>Flow</vt:lpstr>
      <vt:lpstr>NESA Spring Safety Seminar 2019</vt:lpstr>
      <vt:lpstr>Safety Seminar Agenda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Spring Reminders</dc:title>
  <dc:creator>Alasdair Crawford</dc:creator>
  <cp:lastModifiedBy>Alasdair Crawford</cp:lastModifiedBy>
  <cp:revision>42</cp:revision>
  <cp:lastPrinted>2017-04-22T12:30:45Z</cp:lastPrinted>
  <dcterms:created xsi:type="dcterms:W3CDTF">2016-04-06T01:30:58Z</dcterms:created>
  <dcterms:modified xsi:type="dcterms:W3CDTF">2019-05-03T10:50:19Z</dcterms:modified>
</cp:coreProperties>
</file>