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aven Pro" charset="0"/>
      <p:regular r:id="rId19"/>
      <p:bold r:id="rId20"/>
    </p:embeddedFont>
    <p:embeddedFont>
      <p:font typeface="Nuni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10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2763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e3dd1a8f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ce3dd1a8f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bc615db6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bc615db6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bc615db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cbc615db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bc615db6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cbc615db6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e3dd1a8f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e3dd1a8f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c1048c0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c1048c0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cc1048c0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cc1048c0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ab2bf3905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ab2bf3905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ab2bf3905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ab2bf3905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ab2bf3905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ab2bf3905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c1048c0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c1048c0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ab2bf3905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cab2bf3905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ab2bf3905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cab2bf3905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ab2bf3905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cab2bf3905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b2bf3905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ab2bf3905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800wxbrief.com/Website/login#!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cademy.gliderbooks.com/collections" TargetMode="External"/><Relationship Id="rId4" Type="http://schemas.openxmlformats.org/officeDocument/2006/relationships/hyperlink" Target="https://www.youtube.com/results?search_query=glider+flying+less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sb.gov/_layouts/ntsb.aviation/index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Your Head Back Into The Game	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Gerald A Smith, DMD, CFIG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NESA 2021 Spring Safety Meeting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3, 2021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l="17800" t="5584" r="17800" b="7155"/>
          <a:stretch/>
        </p:blipFill>
        <p:spPr>
          <a:xfrm>
            <a:off x="474251" y="258073"/>
            <a:ext cx="956100" cy="97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</a:t>
            </a:r>
            <a:r>
              <a:rPr lang="en" u="sng">
                <a:solidFill>
                  <a:schemeClr val="hlink"/>
                </a:solidFill>
                <a:hlinkClick r:id="rId3"/>
              </a:rPr>
              <a:t>ttps://www.1800wxbrief.com/Website/login#!/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2" name="Google Shape;3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675" y="598575"/>
            <a:ext cx="63817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a cross-country flight</a:t>
            </a:r>
            <a:endParaRPr/>
          </a:p>
        </p:txBody>
      </p:sp>
      <p:sp>
        <p:nvSpPr>
          <p:cNvPr id="348" name="Google Shape;348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9" name="Google Shape;349;p23"/>
          <p:cNvPicPr preferRelativeResize="0"/>
          <p:nvPr/>
        </p:nvPicPr>
        <p:blipFill rotWithShape="1">
          <a:blip r:embed="rId3">
            <a:alphaModFix/>
          </a:blip>
          <a:srcRect l="18493" t="16510" b="11009"/>
          <a:stretch/>
        </p:blipFill>
        <p:spPr>
          <a:xfrm>
            <a:off x="599850" y="1313300"/>
            <a:ext cx="7452902" cy="372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texts/watch videos/take on-line courses</a:t>
            </a:r>
            <a:endParaRPr/>
          </a:p>
        </p:txBody>
      </p:sp>
      <p:sp>
        <p:nvSpPr>
          <p:cNvPr id="355" name="Google Shape;355;p24"/>
          <p:cNvSpPr txBox="1">
            <a:spLocks noGrp="1"/>
          </p:cNvSpPr>
          <p:nvPr>
            <p:ph type="body" idx="1"/>
          </p:nvPr>
        </p:nvSpPr>
        <p:spPr>
          <a:xfrm>
            <a:off x="1255725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www.faa.gov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https://www.youtube.com/results?search_query=glider+flying+lessons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https://academy.gliderbooks.com/collections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NTSB reports for the aircraft you fly most often</a:t>
            </a:r>
            <a:endParaRPr/>
          </a:p>
        </p:txBody>
      </p:sp>
      <p:sp>
        <p:nvSpPr>
          <p:cNvPr id="361" name="Google Shape;361;p2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https://www.ntsb.gov/_layouts/ntsb.aviation/index.aspx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Chair Fly</a:t>
            </a:r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68" name="Google Shape;368;p26"/>
          <p:cNvPicPr preferRelativeResize="0"/>
          <p:nvPr/>
        </p:nvPicPr>
        <p:blipFill rotWithShape="1">
          <a:blip r:embed="rId3">
            <a:alphaModFix/>
          </a:blip>
          <a:srcRect l="4511" t="7729" r="8403" b="4926"/>
          <a:stretch/>
        </p:blipFill>
        <p:spPr>
          <a:xfrm>
            <a:off x="3928025" y="1242925"/>
            <a:ext cx="3454174" cy="34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 with an instructor</a:t>
            </a:r>
            <a:endParaRPr/>
          </a:p>
        </p:txBody>
      </p:sp>
      <p:sp>
        <p:nvSpPr>
          <p:cNvPr id="374" name="Google Shape;374;p2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75" name="Google Shape;375;p27"/>
          <p:cNvPicPr preferRelativeResize="0"/>
          <p:nvPr/>
        </p:nvPicPr>
        <p:blipFill rotWithShape="1">
          <a:blip r:embed="rId3">
            <a:alphaModFix/>
          </a:blip>
          <a:srcRect t="31067"/>
          <a:stretch/>
        </p:blipFill>
        <p:spPr>
          <a:xfrm>
            <a:off x="1143000" y="1597875"/>
            <a:ext cx="6857999" cy="354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great season!</a:t>
            </a:r>
            <a:endParaRPr/>
          </a:p>
        </p:txBody>
      </p:sp>
      <p:sp>
        <p:nvSpPr>
          <p:cNvPr id="381" name="Google Shape;381;p28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2" name="Google Shape;382;p28"/>
          <p:cNvPicPr preferRelativeResize="0"/>
          <p:nvPr/>
        </p:nvPicPr>
        <p:blipFill rotWithShape="1">
          <a:blip r:embed="rId3">
            <a:alphaModFix/>
          </a:blip>
          <a:srcRect l="2358" t="29795" r="4400" b="24044"/>
          <a:stretch/>
        </p:blipFill>
        <p:spPr>
          <a:xfrm>
            <a:off x="2753750" y="2760575"/>
            <a:ext cx="3522850" cy="17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just like riding a bike...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048" y="2073850"/>
            <a:ext cx="2647324" cy="23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bike riding too...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563" y="1597875"/>
            <a:ext cx="5063324" cy="32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000" y="0"/>
            <a:ext cx="7290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can we </a:t>
            </a:r>
            <a:r>
              <a:rPr lang="en" i="1"/>
              <a:t>SAFELY</a:t>
            </a:r>
            <a:r>
              <a:rPr lang="en"/>
              <a:t> get back...</a:t>
            </a:r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3925" y="1990050"/>
            <a:ext cx="3393167" cy="25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your logbook</a:t>
            </a:r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213" y="1990050"/>
            <a:ext cx="416242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your Flight Manual</a:t>
            </a:r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8" name="Google Shape;3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094" y="1838974"/>
            <a:ext cx="2139851" cy="315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 preflight briefing</a:t>
            </a:r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35" name="Google Shape;335;p21"/>
          <p:cNvPicPr preferRelativeResize="0"/>
          <p:nvPr/>
        </p:nvPicPr>
        <p:blipFill rotWithShape="1">
          <a:blip r:embed="rId3">
            <a:alphaModFix/>
          </a:blip>
          <a:srcRect l="-725" b="7672"/>
          <a:stretch/>
        </p:blipFill>
        <p:spPr>
          <a:xfrm>
            <a:off x="2176875" y="1990049"/>
            <a:ext cx="4278850" cy="25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(16:9)</PresentationFormat>
  <Paragraphs>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Maven Pro</vt:lpstr>
      <vt:lpstr>Nunito</vt:lpstr>
      <vt:lpstr>Momentum</vt:lpstr>
      <vt:lpstr>Getting Your Head Back Into The Game </vt:lpstr>
      <vt:lpstr>It’s just like riding a bike...</vt:lpstr>
      <vt:lpstr>This is bike riding too...</vt:lpstr>
      <vt:lpstr>PowerPoint Presentation</vt:lpstr>
      <vt:lpstr>PowerPoint Presentation</vt:lpstr>
      <vt:lpstr>So how can we SAFELY get back...</vt:lpstr>
      <vt:lpstr>Review your logbook</vt:lpstr>
      <vt:lpstr>Review your Flight Manual</vt:lpstr>
      <vt:lpstr>Get a preflight briefing</vt:lpstr>
      <vt:lpstr>PowerPoint Presentation</vt:lpstr>
      <vt:lpstr>Plan a cross-country flight</vt:lpstr>
      <vt:lpstr>Read texts/watch videos/take on-line courses</vt:lpstr>
      <vt:lpstr>Review NTSB reports for the aircraft you fly most often</vt:lpstr>
      <vt:lpstr>Chair Fly</vt:lpstr>
      <vt:lpstr>Fly with an instructor</vt:lpstr>
      <vt:lpstr>Have a great season!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Your Head Back Into The Game </dc:title>
  <dc:creator>Alasdair</dc:creator>
  <cp:lastModifiedBy>Alasdair</cp:lastModifiedBy>
  <cp:revision>1</cp:revision>
  <dcterms:modified xsi:type="dcterms:W3CDTF">2021-04-03T23:05:28Z</dcterms:modified>
</cp:coreProperties>
</file>