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6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38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689CF97-685D-44C1-9E23-DA240E1B67EB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7762146-BF20-4DDB-8358-FF8ECD41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0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62146-BF20-4DDB-8358-FF8ECD41C6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7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0" y="228600"/>
            <a:ext cx="1274674" cy="1295400"/>
          </a:xfrm>
          <a:prstGeom prst="ellipse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00EDD1-3886-4A0C-B608-66967D2FAB62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6C2E67-B401-4C46-8E05-927E038D34F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NESA Spring Safety </a:t>
            </a:r>
            <a:r>
              <a:rPr lang="en-US" dirty="0" smtClean="0"/>
              <a:t>Webinar 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Saturday </a:t>
            </a:r>
            <a:r>
              <a:rPr lang="en-US" smtClean="0"/>
              <a:t>4</a:t>
            </a:r>
            <a:r>
              <a:rPr lang="en-US" smtClean="0"/>
              <a:t>/3/2021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t="5584" r="17801" b="7155"/>
          <a:stretch/>
        </p:blipFill>
        <p:spPr>
          <a:xfrm>
            <a:off x="7696201" y="235530"/>
            <a:ext cx="1274675" cy="1295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6213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Seminar Agenda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Moderators Online meeting process overview</a:t>
            </a:r>
          </a:p>
          <a:p>
            <a:r>
              <a:rPr lang="en-US" dirty="0" smtClean="0"/>
              <a:t>Introduction &amp; Welcome </a:t>
            </a:r>
            <a:r>
              <a:rPr lang="en-US" sz="2400" dirty="0" smtClean="0"/>
              <a:t>(Larry Perry)</a:t>
            </a:r>
          </a:p>
          <a:p>
            <a:r>
              <a:rPr lang="en-US" dirty="0" smtClean="0"/>
              <a:t>Currency and Proficiency </a:t>
            </a:r>
            <a:r>
              <a:rPr lang="en-US" sz="2400" dirty="0" smtClean="0"/>
              <a:t>(Alasdair</a:t>
            </a:r>
            <a:r>
              <a:rPr lang="en-US" sz="2400" dirty="0"/>
              <a:t>)</a:t>
            </a:r>
          </a:p>
          <a:p>
            <a:r>
              <a:rPr lang="en-US" dirty="0" smtClean="0"/>
              <a:t>Getting your head back in the game </a:t>
            </a:r>
            <a:r>
              <a:rPr lang="en-US" sz="2400" dirty="0" smtClean="0"/>
              <a:t>(Jerry)</a:t>
            </a:r>
          </a:p>
          <a:p>
            <a:r>
              <a:rPr lang="en-US" dirty="0" smtClean="0"/>
              <a:t>Review of lessons from 2020 glider accidents </a:t>
            </a:r>
            <a:r>
              <a:rPr lang="en-US" sz="2400" dirty="0" smtClean="0"/>
              <a:t>(Jerry)</a:t>
            </a:r>
          </a:p>
          <a:p>
            <a:r>
              <a:rPr lang="en-US" dirty="0"/>
              <a:t>A Pilots </a:t>
            </a:r>
            <a:r>
              <a:rPr lang="en-US" dirty="0" smtClean="0"/>
              <a:t>Four Level of Competency </a:t>
            </a:r>
            <a:r>
              <a:rPr lang="en-US" sz="2400" dirty="0" smtClean="0"/>
              <a:t>(Brian)</a:t>
            </a:r>
          </a:p>
          <a:p>
            <a:r>
              <a:rPr lang="en-US" dirty="0"/>
              <a:t>Setting </a:t>
            </a:r>
            <a:r>
              <a:rPr lang="en-US" dirty="0" smtClean="0"/>
              <a:t>your </a:t>
            </a:r>
            <a:r>
              <a:rPr lang="en-US" dirty="0"/>
              <a:t>personal goals for 2021 </a:t>
            </a:r>
            <a:r>
              <a:rPr lang="en-US" sz="2400" dirty="0"/>
              <a:t>(Chris/Brian)</a:t>
            </a:r>
          </a:p>
          <a:p>
            <a:r>
              <a:rPr lang="en-US" dirty="0" smtClean="0"/>
              <a:t>Website Tools Review: </a:t>
            </a:r>
            <a:r>
              <a:rPr lang="en-US" sz="1800" dirty="0" smtClean="0"/>
              <a:t>Scheduling, W&amp;B, SMS, Squawks etc. </a:t>
            </a:r>
            <a:r>
              <a:rPr lang="en-US" sz="2400" dirty="0" smtClean="0"/>
              <a:t>(Mark)</a:t>
            </a:r>
          </a:p>
          <a:p>
            <a:r>
              <a:rPr lang="en-US" dirty="0" smtClean="0"/>
              <a:t>Season opening COVID Rules &amp; procedures </a:t>
            </a:r>
            <a:r>
              <a:rPr lang="en-US" sz="2400" dirty="0" smtClean="0"/>
              <a:t>(Larry)</a:t>
            </a:r>
          </a:p>
          <a:p>
            <a:r>
              <a:rPr lang="en-US" dirty="0" smtClean="0"/>
              <a:t>Open Discussion Forum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34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641</TotalTime>
  <Words>96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NESA Spring Safety Webinar 2021</vt:lpstr>
      <vt:lpstr>Safety Seminar Agenda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Reminders</dc:title>
  <dc:creator>Alasdair Crawford</dc:creator>
  <cp:lastModifiedBy>Alasdair</cp:lastModifiedBy>
  <cp:revision>62</cp:revision>
  <cp:lastPrinted>2017-04-22T12:30:45Z</cp:lastPrinted>
  <dcterms:created xsi:type="dcterms:W3CDTF">2016-04-06T01:30:58Z</dcterms:created>
  <dcterms:modified xsi:type="dcterms:W3CDTF">2021-04-01T23:16:38Z</dcterms:modified>
</cp:coreProperties>
</file>