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7" r:id="rId2"/>
    <p:sldId id="266" r:id="rId3"/>
    <p:sldId id="268" r:id="rId4"/>
    <p:sldId id="269" r:id="rId5"/>
    <p:sldId id="270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3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89CF97-685D-44C1-9E23-DA240E1B67E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7762146-BF20-4DDB-8358-FF8ECD41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2146-BF20-4DDB-8358-FF8ECD41C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7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0" y="228600"/>
            <a:ext cx="1274674" cy="1295400"/>
          </a:xfrm>
          <a:prstGeom prst="ellipse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0EDD1-3886-4A0C-B608-66967D2FAB6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NESA Spring Safety </a:t>
            </a:r>
            <a:r>
              <a:rPr lang="en-US" dirty="0" smtClean="0"/>
              <a:t>Webinar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1" y="235530"/>
            <a:ext cx="1274675" cy="1295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621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Seminar Agenda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&amp; Welcome (Larry Perry)</a:t>
            </a:r>
          </a:p>
          <a:p>
            <a:r>
              <a:rPr lang="en-US" dirty="0" smtClean="0"/>
              <a:t>Getting your head back in the game after COVID layoff</a:t>
            </a:r>
          </a:p>
          <a:p>
            <a:r>
              <a:rPr lang="en-US" dirty="0" smtClean="0"/>
              <a:t>Review of lessons from 2020 glider accidents (Jerry)</a:t>
            </a:r>
          </a:p>
          <a:p>
            <a:r>
              <a:rPr lang="en-US" dirty="0"/>
              <a:t>Setting you personal goals for 2021 (Chris/Brian)</a:t>
            </a:r>
          </a:p>
          <a:p>
            <a:r>
              <a:rPr lang="en-US" dirty="0" smtClean="0"/>
              <a:t>Currency, Proficiency (Alasdair)</a:t>
            </a:r>
          </a:p>
          <a:p>
            <a:r>
              <a:rPr lang="en-US" dirty="0" smtClean="0"/>
              <a:t>Website Tools: scheduling, W&amp;B,SMS, Squawks (Mark)</a:t>
            </a:r>
          </a:p>
          <a:p>
            <a:r>
              <a:rPr lang="en-US" dirty="0" smtClean="0"/>
              <a:t>COVID Rules &amp; procedures</a:t>
            </a:r>
          </a:p>
          <a:p>
            <a:r>
              <a:rPr lang="en-US" dirty="0" smtClean="0"/>
              <a:t>Open Discussion Forum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934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Tools: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0" lvl="7" indent="0">
              <a:buNone/>
            </a:pPr>
            <a:endParaRPr lang="en-US" dirty="0" smtClean="0"/>
          </a:p>
          <a:p>
            <a:pPr marL="2011680" lvl="7" indent="0">
              <a:buNone/>
            </a:pPr>
            <a:endParaRPr lang="en-US" dirty="0"/>
          </a:p>
          <a:p>
            <a:pPr marL="2011680" lvl="7" indent="0">
              <a:buNone/>
            </a:pPr>
            <a:endParaRPr lang="en-US" dirty="0" smtClean="0"/>
          </a:p>
          <a:p>
            <a:pPr marL="2011680" lvl="7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N1242S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399"/>
            <a:ext cx="1336060" cy="106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981200"/>
            <a:ext cx="2931884" cy="1049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1817674" y="25192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800600" y="2525448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330" y="2044700"/>
            <a:ext cx="3315070" cy="114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76" y="3591018"/>
            <a:ext cx="2756463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586579"/>
            <a:ext cx="2809053" cy="296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ight Arrow 10"/>
          <p:cNvSpPr/>
          <p:nvPr/>
        </p:nvSpPr>
        <p:spPr>
          <a:xfrm>
            <a:off x="4418860" y="4708615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30441" y="47244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6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</a:t>
            </a:r>
            <a:r>
              <a:rPr lang="en-US" dirty="0" err="1" smtClean="0"/>
              <a:t>Tools:W&amp;B</a:t>
            </a:r>
            <a:r>
              <a:rPr lang="en-US" dirty="0" smtClean="0"/>
              <a:t> Calculators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928814"/>
            <a:ext cx="1143000" cy="2449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752601" y="2936815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2514600"/>
            <a:ext cx="2806081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4648200" y="2954356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80" y="1989706"/>
            <a:ext cx="2681947" cy="4182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7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Tools: POH’s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1143000" cy="2449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752600" y="2819283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77134"/>
            <a:ext cx="5133975" cy="294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598</TotalTime>
  <Words>81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NESA Spring Safety Webinar 2021</vt:lpstr>
      <vt:lpstr>Safety Seminar Agenda </vt:lpstr>
      <vt:lpstr>Website Tools: Scheduling</vt:lpstr>
      <vt:lpstr>Website Tools:W&amp;B Calculators</vt:lpstr>
      <vt:lpstr>Website Tools: POH’s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Reminders</dc:title>
  <dc:creator>Alasdair Crawford</dc:creator>
  <cp:lastModifiedBy>Alasdair</cp:lastModifiedBy>
  <cp:revision>55</cp:revision>
  <cp:lastPrinted>2017-04-22T12:30:45Z</cp:lastPrinted>
  <dcterms:created xsi:type="dcterms:W3CDTF">2016-04-06T01:30:58Z</dcterms:created>
  <dcterms:modified xsi:type="dcterms:W3CDTF">2021-03-23T00:26:49Z</dcterms:modified>
</cp:coreProperties>
</file>