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71" r:id="rId3"/>
    <p:sldId id="27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82" r:id="rId13"/>
    <p:sldId id="291" r:id="rId14"/>
    <p:sldId id="281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3" autoAdjust="0"/>
  </p:normalViewPr>
  <p:slideViewPr>
    <p:cSldViewPr>
      <p:cViewPr varScale="1">
        <p:scale>
          <a:sx n="76" d="100"/>
          <a:sy n="76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689CF97-685D-44C1-9E23-DA240E1B67E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7762146-BF20-4DDB-8358-FF8ECD41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7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to fly when you can’t – don’t play, treat it like a real simulator.  Do checklists, set rope break %, fly pattern tows.  </a:t>
            </a:r>
          </a:p>
          <a:p>
            <a:r>
              <a:rPr lang="en-US" dirty="0"/>
              <a:t>Now, in Condor 3, you can fly with someone else in the backseat (maybe a CFIG).  </a:t>
            </a:r>
          </a:p>
          <a:p>
            <a:r>
              <a:rPr lang="en-US" dirty="0"/>
              <a:t>And there is a whole flight school course (actually 2 of them) available free from SSA.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get flying – How can you do your part?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2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capability that every club should have – we have it – does anyone use it?</a:t>
            </a:r>
          </a:p>
          <a:p>
            <a:r>
              <a:rPr lang="en-US" dirty="0"/>
              <a:t>Not just to report problems – but to build a positive safety culture.  Re: FIRC – Richard Carlson’s Safety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8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[Make the request…] send me manuals or briefings or…</a:t>
            </a:r>
          </a:p>
          <a:p>
            <a:r>
              <a:rPr lang="en-US" dirty="0"/>
              <a:t>I’ve asked Alasdair to talk about how ground operations ran at our very successful Cross Country Camp last year.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6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word “safety” only comes up 4 times in our Constitution.  Once right at the beginning…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“You are not as current, not as quick, and not as sharp as when you last put the glider away. That’s normal—but it needs to be respected.”</a:t>
            </a:r>
          </a:p>
          <a:p>
            <a:endParaRPr lang="en-US" dirty="0"/>
          </a:p>
          <a:p>
            <a:r>
              <a:rPr lang="en-US" dirty="0"/>
              <a:t>With that in mind – what are some things you can do now – before we start flying…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this looks familiar – this is cribbed from Jerry Smith’s presentation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flashcards?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Notams</a:t>
            </a:r>
            <a:r>
              <a:rPr lang="en-US" dirty="0"/>
              <a:t>, TFRS, NWS Area Forecast Discussion, Weather Underground, Windy or </a:t>
            </a:r>
            <a:r>
              <a:rPr lang="en-US" dirty="0" err="1"/>
              <a:t>Ventusky</a:t>
            </a:r>
            <a:r>
              <a:rPr lang="en-US" dirty="0"/>
              <a:t>, or….</a:t>
            </a:r>
          </a:p>
          <a:p>
            <a:endParaRPr lang="en-US" dirty="0"/>
          </a:p>
          <a:p>
            <a:r>
              <a:rPr lang="en-US" dirty="0"/>
              <a:t>Build a list AND a habit -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0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forget the Wing Runners course here.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Wings  program is awesome – even an easy way to get your flight review done.  Get credit for all sorts of things – like badges,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but highly effective.</a:t>
            </a:r>
          </a:p>
          <a:p>
            <a:r>
              <a:rPr lang="en-US" dirty="0"/>
              <a:t>Procedure diagrams?</a:t>
            </a:r>
          </a:p>
          <a:p>
            <a:r>
              <a:rPr lang="en-US" dirty="0"/>
              <a:t>Flash cards?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62146-BF20-4DDB-8358-FF8ECD41C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5584" r="17801" b="7155"/>
          <a:stretch/>
        </p:blipFill>
        <p:spPr>
          <a:xfrm>
            <a:off x="7696200" y="228600"/>
            <a:ext cx="1274674" cy="1295400"/>
          </a:xfrm>
          <a:prstGeom prst="ellipse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00EDD1-3886-4A0C-B608-66967D2FAB6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6C2E67-B401-4C46-8E05-927E038D34F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1800wxbrief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aringsafety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safety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NESA </a:t>
            </a:r>
            <a:br>
              <a:rPr lang="en-US" dirty="0"/>
            </a:br>
            <a:r>
              <a:rPr lang="en-US" dirty="0"/>
              <a:t>Spring Safety Meeting 2026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5584" r="17801" b="7155"/>
          <a:stretch/>
        </p:blipFill>
        <p:spPr>
          <a:xfrm>
            <a:off x="7696201" y="235530"/>
            <a:ext cx="1274675" cy="129540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9B659-DC54-5FC8-104F-F0C20B7423E8}"/>
              </a:ext>
            </a:extLst>
          </p:cNvPr>
          <p:cNvSpPr txBox="1"/>
          <p:nvPr/>
        </p:nvSpPr>
        <p:spPr>
          <a:xfrm>
            <a:off x="1066800" y="3657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Instruction and Airport Safety</a:t>
            </a:r>
          </a:p>
        </p:txBody>
      </p:sp>
    </p:spTree>
    <p:extLst>
      <p:ext uri="{BB962C8B-B14F-4D97-AF65-F5344CB8AC3E}">
        <p14:creationId xmlns:p14="http://schemas.microsoft.com/office/powerpoint/2010/main" val="396213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76014-24B9-F211-1F08-869774F6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516A-B5B2-CDD8-0658-C7106272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Condor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E7DB7-9118-A168-3406-791A39928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AD55-7482-79EA-6BD3-63B03DA9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Season?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3689-B068-D485-FE31-E4CC61A70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Ways you might contribute to safety for all of us:</a:t>
            </a:r>
          </a:p>
          <a:p>
            <a:pPr lvl="1"/>
            <a:r>
              <a:rPr lang="en-US" sz="2800" dirty="0"/>
              <a:t>Ground Ops duty</a:t>
            </a:r>
          </a:p>
          <a:p>
            <a:pPr lvl="1"/>
            <a:r>
              <a:rPr lang="en-US" sz="2800" dirty="0"/>
              <a:t>Line Crew duty</a:t>
            </a:r>
          </a:p>
          <a:p>
            <a:pPr lvl="1"/>
            <a:r>
              <a:rPr lang="en-US" sz="2800" dirty="0"/>
              <a:t>Pay attention on the flight line – esp. with visitors</a:t>
            </a:r>
          </a:p>
          <a:p>
            <a:pPr lvl="1"/>
            <a:r>
              <a:rPr lang="en-US" sz="2800" dirty="0"/>
              <a:t>Drive golf carts responsibly</a:t>
            </a:r>
          </a:p>
          <a:p>
            <a:pPr lvl="1"/>
            <a:r>
              <a:rPr lang="en-US" sz="2800" dirty="0"/>
              <a:t>Use our Safety Management System… (huh?)</a:t>
            </a:r>
          </a:p>
        </p:txBody>
      </p:sp>
    </p:spTree>
    <p:extLst>
      <p:ext uri="{BB962C8B-B14F-4D97-AF65-F5344CB8AC3E}">
        <p14:creationId xmlns:p14="http://schemas.microsoft.com/office/powerpoint/2010/main" val="270689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8BD06-0F6B-BC38-CFBC-6FD82B46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5447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6DFF8C-1B4B-2924-5418-0E3B2497C2BC}"/>
              </a:ext>
            </a:extLst>
          </p:cNvPr>
          <p:cNvSpPr/>
          <p:nvPr/>
        </p:nvSpPr>
        <p:spPr>
          <a:xfrm>
            <a:off x="6553200" y="47244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AEE43B-E7B9-98D4-8DD7-B384A8AFFA23}"/>
              </a:ext>
            </a:extLst>
          </p:cNvPr>
          <p:cNvSpPr/>
          <p:nvPr/>
        </p:nvSpPr>
        <p:spPr>
          <a:xfrm>
            <a:off x="6553200" y="50292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6FD266-B81F-5418-52EF-CE086D3C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Ground Ops Safety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287F1-262B-1E19-741B-D4C20491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not look for ideas from others?</a:t>
            </a:r>
          </a:p>
          <a:p>
            <a:pPr lvl="1"/>
            <a:r>
              <a:rPr lang="en-US" sz="3400" dirty="0"/>
              <a:t>Other clubs you may have been in</a:t>
            </a:r>
          </a:p>
          <a:p>
            <a:pPr lvl="1"/>
            <a:r>
              <a:rPr lang="en-US" sz="3400" dirty="0"/>
              <a:t>Other types of operations that might have lessons for us</a:t>
            </a:r>
          </a:p>
          <a:p>
            <a:pPr lvl="1"/>
            <a:r>
              <a:rPr lang="en-US" sz="3400" dirty="0"/>
              <a:t>Even other things done here at Hartness… (over to you Alasdair)</a:t>
            </a:r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6702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AEE3E7-5BF5-A06B-4430-1EB81C34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575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 / Discussion</a:t>
            </a:r>
          </a:p>
        </p:txBody>
      </p:sp>
    </p:spTree>
    <p:extLst>
      <p:ext uri="{BB962C8B-B14F-4D97-AF65-F5344CB8AC3E}">
        <p14:creationId xmlns:p14="http://schemas.microsoft.com/office/powerpoint/2010/main" val="413233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E610-CF1A-25D5-24A0-A07753F5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 everyone’s job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C142-90E7-9A9B-813E-70E9E2BA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“Safety Officer” in our Club</a:t>
            </a:r>
          </a:p>
          <a:p>
            <a:r>
              <a:rPr lang="en-US" sz="4000" dirty="0"/>
              <a:t>Our Constitution:</a:t>
            </a:r>
          </a:p>
          <a:p>
            <a:pPr lvl="1"/>
            <a:r>
              <a:rPr lang="en-US" dirty="0"/>
              <a:t>“The purpose of this organization shall be to advance knowledge and safety …”</a:t>
            </a:r>
          </a:p>
          <a:p>
            <a:pPr lvl="1"/>
            <a:r>
              <a:rPr lang="en-US" dirty="0"/>
              <a:t>“The Chief Flight Instructor shall be responsible for… enforcing safety on the field. He will also establish and post safety rules…”</a:t>
            </a:r>
          </a:p>
          <a:p>
            <a:r>
              <a:rPr lang="en-US" dirty="0"/>
              <a:t>I need your help!</a:t>
            </a:r>
          </a:p>
        </p:txBody>
      </p:sp>
    </p:spTree>
    <p:extLst>
      <p:ext uri="{BB962C8B-B14F-4D97-AF65-F5344CB8AC3E}">
        <p14:creationId xmlns:p14="http://schemas.microsoft.com/office/powerpoint/2010/main" val="128281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79A8-C8A7-C167-2E21-CB8EE216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7938-BEA8-E999-5036-5C45D91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Your Head Back in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EF2B5-3632-F509-6BBB-FDB5BB8C9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/>
              <a:t>Wings and Wheels Newsletter – April 2</a:t>
            </a:r>
          </a:p>
          <a:p>
            <a:pPr lvl="1"/>
            <a:r>
              <a:rPr lang="en-US" sz="3200" dirty="0"/>
              <a:t>Stay within your abilities—and be honest about where those limits are today, not where they were last season.</a:t>
            </a:r>
          </a:p>
          <a:p>
            <a:pPr lvl="1"/>
            <a:r>
              <a:rPr lang="en-US" sz="3200" dirty="0"/>
              <a:t>Build margin. Ask questions. Make independent decisions.</a:t>
            </a:r>
          </a:p>
          <a:p>
            <a:pPr lvl="1"/>
            <a:r>
              <a:rPr lang="en-US" sz="3200" dirty="0"/>
              <a:t>That’s how you stay safe—and keep flying.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3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C172-B4EF-258E-7326-B86FABB8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 your logbook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BDC80-FDF2-DEE0-5786-F0D2EBDE2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94" y="2667000"/>
            <a:ext cx="6196012" cy="32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4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C35F-364D-DE6F-4FB9-24FEF278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 your Flight Manual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28CC12-E1B0-F110-9870-3E2A470C7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9788"/>
            <a:ext cx="297854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8D1DC8-6344-F4B0-0C5B-9D46E178D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419600"/>
            <a:ext cx="5133975" cy="294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55207C-CF03-F248-CD71-33BABD83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59788"/>
            <a:ext cx="1143000" cy="24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C07853EF-52B3-2243-7E25-07F70317DBE7}"/>
              </a:ext>
            </a:extLst>
          </p:cNvPr>
          <p:cNvSpPr/>
          <p:nvPr/>
        </p:nvSpPr>
        <p:spPr>
          <a:xfrm rot="2452321">
            <a:off x="4725130" y="2627231"/>
            <a:ext cx="130214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0DF7-FBEA-27CF-9E73-440D6D01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the weather and </a:t>
            </a:r>
            <a:r>
              <a:rPr lang="en-US" dirty="0" err="1"/>
              <a:t>Notams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– at home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2B9E14-13E9-3C44-E71F-A9554809E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799" y="2389344"/>
            <a:ext cx="8229600" cy="1975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83BC0-D84C-ECA7-E08F-6EAB20824791}"/>
              </a:ext>
            </a:extLst>
          </p:cNvPr>
          <p:cNvSpPr txBox="1"/>
          <p:nvPr/>
        </p:nvSpPr>
        <p:spPr>
          <a:xfrm>
            <a:off x="3124200" y="194581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www.1800wxbrief.com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6F570-B446-40C8-6482-3258BA8E1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489" y="4648200"/>
            <a:ext cx="6230219" cy="23530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90376F-7534-D4BE-04CB-638A82F0AD2F}"/>
              </a:ext>
            </a:extLst>
          </p:cNvPr>
          <p:cNvSpPr txBox="1"/>
          <p:nvPr/>
        </p:nvSpPr>
        <p:spPr>
          <a:xfrm>
            <a:off x="2901948" y="4321962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NWS Area Forecast Discussion</a:t>
            </a:r>
          </a:p>
        </p:txBody>
      </p:sp>
    </p:spTree>
    <p:extLst>
      <p:ext uri="{BB962C8B-B14F-4D97-AF65-F5344CB8AC3E}">
        <p14:creationId xmlns:p14="http://schemas.microsoft.com/office/powerpoint/2010/main" val="222895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6AD2-5D73-BF53-9965-E4A4DB85B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Study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932BF-A99F-4B7C-0586-D497C44AE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7140" y="1935163"/>
            <a:ext cx="4709719" cy="4389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F258D-7B8B-B88F-0C0F-0B883E70A289}"/>
              </a:ext>
            </a:extLst>
          </p:cNvPr>
          <p:cNvSpPr txBox="1"/>
          <p:nvPr/>
        </p:nvSpPr>
        <p:spPr>
          <a:xfrm>
            <a:off x="24384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WWW.SOARINGSAFETY.ORG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B5AB-3C0B-A29E-AF35-9A089F96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9E2A-CDD9-30B2-7E5B-F9F6BF55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68D8F-D645-5BAC-4892-B54F67F5EDF5}"/>
              </a:ext>
            </a:extLst>
          </p:cNvPr>
          <p:cNvSpPr txBox="1"/>
          <p:nvPr/>
        </p:nvSpPr>
        <p:spPr>
          <a:xfrm>
            <a:off x="4114800" y="127558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WWW.FAASAFETY.GOV</a:t>
            </a:r>
            <a:r>
              <a:rPr lang="en-US" dirty="0"/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8E65B1-B8D4-AF4D-F0C3-E254FD1B0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444" y="1847088"/>
            <a:ext cx="6849112" cy="494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B6F4C-295E-967D-2191-A8871A4E3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AF3-3C83-3EF3-822E-F0593AE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Fly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800295-F031-A988-5169-273D77D49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847088"/>
            <a:ext cx="43815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1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834</TotalTime>
  <Words>588</Words>
  <Application>Microsoft Office PowerPoint</Application>
  <PresentationFormat>On-screen Show (4:3)</PresentationFormat>
  <Paragraphs>72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Flow</vt:lpstr>
      <vt:lpstr>NESA  Spring Safety Meeting 2026</vt:lpstr>
      <vt:lpstr>Safety is everyone’s job </vt:lpstr>
      <vt:lpstr>Get Your Head Back in the Game</vt:lpstr>
      <vt:lpstr>Review your logbook</vt:lpstr>
      <vt:lpstr>Review your Flight Manual</vt:lpstr>
      <vt:lpstr>Check the weather and Notams   – at home</vt:lpstr>
      <vt:lpstr>Online Study</vt:lpstr>
      <vt:lpstr>Online Study</vt:lpstr>
      <vt:lpstr>Chair Fly</vt:lpstr>
      <vt:lpstr>Condor</vt:lpstr>
      <vt:lpstr>During the Season?</vt:lpstr>
      <vt:lpstr>PowerPoint Presentation</vt:lpstr>
      <vt:lpstr>Improving Ground Ops Safety</vt:lpstr>
      <vt:lpstr>Questions 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Reminders</dc:title>
  <dc:creator>Alasdair Crawford</dc:creator>
  <cp:lastModifiedBy>Bill Barry</cp:lastModifiedBy>
  <cp:revision>61</cp:revision>
  <cp:lastPrinted>2017-04-22T12:30:45Z</cp:lastPrinted>
  <dcterms:created xsi:type="dcterms:W3CDTF">2016-04-06T01:30:58Z</dcterms:created>
  <dcterms:modified xsi:type="dcterms:W3CDTF">2026-04-03T23:56:06Z</dcterms:modified>
</cp:coreProperties>
</file>